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</p:sldIdLst>
  <p:sldSz cx="9144000" cy="6858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KG Second Chances Solid" panose="020B0604020202020204" charset="0"/>
      <p:regular r:id="rId13"/>
    </p:embeddedFont>
    <p:embeddedFont>
      <p:font typeface="KG Luck of the Irish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450"/>
    <a:srgbClr val="F2D761"/>
    <a:srgbClr val="F8A047"/>
    <a:srgbClr val="E74042"/>
    <a:srgbClr val="69C8C3"/>
    <a:srgbClr val="5BDBE1"/>
    <a:srgbClr val="F58539"/>
    <a:srgbClr val="F9C649"/>
    <a:srgbClr val="4BB848"/>
    <a:srgbClr val="91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E844-EC58-4971-8F76-8B4C9EE4B41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69776"/>
              </p:ext>
            </p:extLst>
          </p:nvPr>
        </p:nvGraphicFramePr>
        <p:xfrm>
          <a:off x="411061" y="1431639"/>
          <a:ext cx="8317301" cy="5049283"/>
        </p:xfrm>
        <a:graphic>
          <a:graphicData uri="http://schemas.openxmlformats.org/drawingml/2006/table">
            <a:tbl>
              <a:tblPr/>
              <a:tblGrid>
                <a:gridCol w="118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0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82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Sunday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Monday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Tuesday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Wednesday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Thursday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Friday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4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G Luck of the Irish" panose="03000508000000020004" pitchFamily="66" charset="0"/>
                        </a:rPr>
                        <a:t>Saturday</a:t>
                      </a:r>
                      <a:endParaRPr lang="en-US" sz="2800" b="0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G Luck of the Irish" panose="03000508000000020004" pitchFamily="66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National Women’s History Month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National Irish-American Heritage Month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Read a news article with your child today.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3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Today in 1887, Helen Keller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meets the teacher who helped her become the first blind-deaf person to graduate from college.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4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Make a special effort to reinforce manners today. Remind your child to say please and thank you</a:t>
                      </a:r>
                      <a:endParaRPr lang="en-US" sz="6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5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Hug your child for no reason other than loving him or her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1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6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your child practice counting by 3’s.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7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Keep a notebook handy when watching TV.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Have your child jot down five new words. Look them up later.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8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Talk with your child about a choice you’ve made and the consequence of that choice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9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Today in 1959, the first Barbie doll debuts. The fashion toy has become a symbol of both female empowerment and unrealistic beauty standards.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10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Early Release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                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11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Tonight at dinner, put a price on each item you serve. Have your child figure out the total cost of the meal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Student Holiday</a:t>
                      </a:r>
                      <a:endParaRPr lang="en-US" sz="500" b="1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12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Today in 1912, the first ever Girl Scouts meeting was held in Savannah,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GA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13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14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National Pi Day. Celebrate Pi, a mathematical concept and a number that never ends.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kern="1400" spc="3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Learn@Home</a:t>
                      </a:r>
                      <a:r>
                        <a:rPr lang="en-US" sz="500" b="1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Day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15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Today in 1933, Justice Ruth Bader Ginsburg was born. She is the second female U.S. Supreme Court Justice and has spent her legal career advocating for women’s rights.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16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Plan a No TV evening. Read or play games as a family instead</a:t>
                      </a:r>
                      <a:endParaRPr lang="en-US" sz="6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17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18</a:t>
                      </a:r>
                      <a:r>
                        <a:rPr lang="en-US" sz="500" b="0" i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At bedtime tonight, tell your child a story about yourself when you were their age.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19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a 20-minute DEAR time (Drop Everything and Read)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20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Take a walk in the Park Day. It is a opportunity for exercise and relaxation.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21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Practice naming and/or writing the months of the year with your child.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22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Today in 1972, Congress passes the Equal Rights Amendment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granting equal rights for women.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23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your child read to you as you’re cleaning up after dinner. Or read to your child as he or she cleans up!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24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Talk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about </a:t>
                      </a:r>
                      <a:r>
                        <a:rPr lang="en-US" sz="500" b="0" i="1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honesty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and why it is so important. Find examples of people who demonstrate honesty.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25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Play board game as a family this evening.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26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Teach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your child the “Golden Rule” treat others as you would like to be treated.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baseline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baseline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Community Carnival 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at Doughty Park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1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27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Fly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a kite with your child today</a:t>
                      </a:r>
                      <a:endParaRPr lang="en-US" sz="6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28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a 20-minute DEAR time (Drop Everything and Read)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29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Talk with your child about a choice you’ve made and the consequence of that choice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30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Today in 1958, The Alvin Ailey American Dance Theater gave its initial performance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400" spc="3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G Second Chances Solid" panose="02000000000000000000" pitchFamily="2" charset="0"/>
                        </a:rPr>
                        <a:t>31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Read a news article with your child today.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kern="1400" spc="3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71782" y="-188069"/>
            <a:ext cx="5754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25400">
                  <a:solidFill>
                    <a:schemeClr val="bg1"/>
                  </a:solidFill>
                </a:ln>
                <a:solidFill>
                  <a:srgbClr val="4BB84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G Luck of the Irish" panose="03000508000000020004" pitchFamily="66" charset="0"/>
              </a:rPr>
              <a:t>M</a:t>
            </a:r>
            <a:r>
              <a:rPr lang="en-US" sz="11500" dirty="0">
                <a:ln w="25400">
                  <a:solidFill>
                    <a:schemeClr val="bg1"/>
                  </a:solidFill>
                </a:ln>
                <a:solidFill>
                  <a:srgbClr val="14BB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G Luck of the Irish" panose="03000508000000020004" pitchFamily="66" charset="0"/>
              </a:rPr>
              <a:t>a</a:t>
            </a:r>
            <a:r>
              <a:rPr lang="en-US" sz="11500" dirty="0">
                <a:ln w="25400">
                  <a:solidFill>
                    <a:schemeClr val="bg1"/>
                  </a:solidFill>
                </a:ln>
                <a:solidFill>
                  <a:srgbClr val="B6BD2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G Luck of the Irish" panose="03000508000000020004" pitchFamily="66" charset="0"/>
              </a:rPr>
              <a:t>r</a:t>
            </a:r>
            <a:r>
              <a:rPr lang="en-US" sz="11500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G Luck of the Irish" panose="03000508000000020004" pitchFamily="66" charset="0"/>
              </a:rPr>
              <a:t>c</a:t>
            </a:r>
            <a:r>
              <a:rPr lang="en-US" sz="11500" dirty="0">
                <a:ln w="25400">
                  <a:solidFill>
                    <a:schemeClr val="bg1"/>
                  </a:solidFill>
                </a:ln>
                <a:solidFill>
                  <a:srgbClr val="4BB84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G Luck of the Irish" panose="03000508000000020004" pitchFamily="66" charset="0"/>
              </a:rPr>
              <a:t>h</a:t>
            </a:r>
            <a:r>
              <a:rPr lang="en-US" sz="11500" dirty="0">
                <a:ln w="254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G Luck of the Irish" panose="03000508000000020004" pitchFamily="66" charset="0"/>
              </a:rPr>
              <a:t> </a:t>
            </a:r>
            <a:endParaRPr lang="en-US" sz="11500" dirty="0">
              <a:ln w="25400">
                <a:solidFill>
                  <a:schemeClr val="bg1"/>
                </a:solidFill>
              </a:ln>
              <a:solidFill>
                <a:srgbClr val="4BB84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KG Luck of the Irish" panose="03000508000000020004" pitchFamily="66" charset="0"/>
            </a:endParaRPr>
          </a:p>
        </p:txBody>
      </p:sp>
      <p:pic>
        <p:nvPicPr>
          <p:cNvPr id="4" name="Picture 8" descr="Beads Free Stock Photo - Public Domain Pictures">
            <a:extLst>
              <a:ext uri="{FF2B5EF4-FFF2-40B4-BE49-F238E27FC236}">
                <a16:creationId xmlns:a16="http://schemas.microsoft.com/office/drawing/2014/main" id="{71EE51DC-C4BC-4B48-B677-05DFB4FA0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37" y="2009164"/>
            <a:ext cx="480262" cy="43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YOSMARAKI: Απριλίου 2011">
            <a:extLst>
              <a:ext uri="{FF2B5EF4-FFF2-40B4-BE49-F238E27FC236}">
                <a16:creationId xmlns:a16="http://schemas.microsoft.com/office/drawing/2014/main" id="{0CCBC566-719B-4805-97EB-DD8559373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48" y="2842275"/>
            <a:ext cx="320879" cy="4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0 Fun Facts About &lt;strong&gt;Daylight Savings Time&lt;/strong&gt;... #1 It Begins ...">
            <a:extLst>
              <a:ext uri="{FF2B5EF4-FFF2-40B4-BE49-F238E27FC236}">
                <a16:creationId xmlns:a16="http://schemas.microsoft.com/office/drawing/2014/main" id="{0532F46B-4C16-44E6-AECA-1DCD08EAD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2" y="3827347"/>
            <a:ext cx="677411" cy="34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7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6920</TotalTime>
  <Words>468</Words>
  <Application>Microsoft Office PowerPoint</Application>
  <PresentationFormat>Letter Paper (8.5x11 in)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Comic Sans MS</vt:lpstr>
      <vt:lpstr>Arial</vt:lpstr>
      <vt:lpstr>KG Second Chances Solid</vt:lpstr>
      <vt:lpstr>KG Luck of the Irish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Abbey Bonham</dc:creator>
  <cp:lastModifiedBy>Franks, Kimberly</cp:lastModifiedBy>
  <cp:revision>71</cp:revision>
  <dcterms:created xsi:type="dcterms:W3CDTF">2016-06-04T01:40:04Z</dcterms:created>
  <dcterms:modified xsi:type="dcterms:W3CDTF">2022-03-07T14:05:40Z</dcterms:modified>
</cp:coreProperties>
</file>